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28" autoAdjust="0"/>
  </p:normalViewPr>
  <p:slideViewPr>
    <p:cSldViewPr snapToGrid="0">
      <p:cViewPr varScale="1">
        <p:scale>
          <a:sx n="69" d="100"/>
          <a:sy n="69" d="100"/>
        </p:scale>
        <p:origin x="-7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4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1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4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238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9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47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88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51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2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4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3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1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1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2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9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3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0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21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6176" y="2772066"/>
            <a:ext cx="11524129" cy="1646302"/>
          </a:xfrm>
        </p:spPr>
        <p:txBody>
          <a:bodyPr/>
          <a:lstStyle/>
          <a:p>
            <a:pPr algn="ctr"/>
            <a:r>
              <a:rPr lang="es-MX" sz="4000" b="1" dirty="0" smtClean="0">
                <a:solidFill>
                  <a:srgbClr val="FFFF00"/>
                </a:solidFill>
              </a:rPr>
              <a:t>A V I S O </a:t>
            </a:r>
            <a:r>
              <a:rPr lang="es-MX" sz="4000" b="1" dirty="0" smtClean="0"/>
              <a:t/>
            </a:r>
            <a:br>
              <a:rPr lang="es-MX" sz="4000" b="1" dirty="0" smtClean="0"/>
            </a:br>
            <a:r>
              <a:rPr lang="es-MX" sz="4000" b="1" dirty="0" smtClean="0"/>
              <a:t>CALENDARIO DE RECURSAMIENTO</a:t>
            </a:r>
            <a:r>
              <a:rPr lang="es-MX" sz="4000" b="1" dirty="0" smtClean="0"/>
              <a:t/>
            </a:r>
            <a:br>
              <a:rPr lang="es-MX" sz="4000" b="1" dirty="0" smtClean="0"/>
            </a:br>
            <a:r>
              <a:rPr lang="es-MX" sz="4000" b="1" dirty="0" err="1" smtClean="0"/>
              <a:t>C.B.T.i.s</a:t>
            </a:r>
            <a:r>
              <a:rPr lang="es-MX" sz="4000" b="1" dirty="0" smtClean="0"/>
              <a:t>. No. 165</a:t>
            </a:r>
            <a:endParaRPr lang="es-MX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6177" y="4387008"/>
            <a:ext cx="11524128" cy="1096899"/>
          </a:xfrm>
        </p:spPr>
        <p:txBody>
          <a:bodyPr>
            <a:noAutofit/>
          </a:bodyPr>
          <a:lstStyle/>
          <a:p>
            <a:pPr algn="just"/>
            <a:r>
              <a:rPr lang="es-MX" sz="2400" b="1" dirty="0" smtClean="0">
                <a:solidFill>
                  <a:srgbClr val="FFFF00"/>
                </a:solidFill>
              </a:rPr>
              <a:t>POR MEDIO DEL PRESENTE SE LES </a:t>
            </a:r>
            <a:r>
              <a:rPr lang="es-MX" sz="2400" b="1" dirty="0" smtClean="0">
                <a:solidFill>
                  <a:srgbClr val="FFFF00"/>
                </a:solidFill>
              </a:rPr>
              <a:t>DA A CONOCER EL CALENDARIO ASÍ COMO HORARIO DEL PERIODO DE RECURSAMIENTO DEL SEMSESTRE AGOSTO 2017 – ENERO 2018.</a:t>
            </a:r>
            <a:endParaRPr lang="es-MX" sz="2400" b="1" dirty="0" smtClean="0">
              <a:solidFill>
                <a:srgbClr val="FFFF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36" y="436464"/>
            <a:ext cx="1307398" cy="15150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5" y="712794"/>
            <a:ext cx="3468466" cy="118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36" y="436464"/>
            <a:ext cx="1307398" cy="1515034"/>
          </a:xfrm>
          <a:prstGeom prst="rect">
            <a:avLst/>
          </a:prstGeom>
        </p:spPr>
      </p:pic>
      <p:pic>
        <p:nvPicPr>
          <p:cNvPr id="3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5" y="712794"/>
            <a:ext cx="3468466" cy="11896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4" t="17875" r="14676" b="7570"/>
          <a:stretch/>
        </p:blipFill>
        <p:spPr bwMode="auto">
          <a:xfrm>
            <a:off x="2627290" y="2080288"/>
            <a:ext cx="7418231" cy="431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6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36" y="436464"/>
            <a:ext cx="1307398" cy="1515034"/>
          </a:xfrm>
          <a:prstGeom prst="rect">
            <a:avLst/>
          </a:prstGeom>
        </p:spPr>
      </p:pic>
      <p:pic>
        <p:nvPicPr>
          <p:cNvPr id="3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5" y="712794"/>
            <a:ext cx="3468466" cy="118968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t="19895" r="21803" b="6250"/>
          <a:stretch/>
        </p:blipFill>
        <p:spPr bwMode="auto">
          <a:xfrm>
            <a:off x="300757" y="2428017"/>
            <a:ext cx="5288674" cy="376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19447" r="21922" b="19938"/>
          <a:stretch/>
        </p:blipFill>
        <p:spPr bwMode="auto">
          <a:xfrm>
            <a:off x="5897314" y="2428017"/>
            <a:ext cx="5977006" cy="376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9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36" y="436464"/>
            <a:ext cx="1307398" cy="1515034"/>
          </a:xfrm>
          <a:prstGeom prst="rect">
            <a:avLst/>
          </a:prstGeom>
        </p:spPr>
      </p:pic>
      <p:pic>
        <p:nvPicPr>
          <p:cNvPr id="3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5" y="712794"/>
            <a:ext cx="3468466" cy="118968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1" t="21655" r="22001" b="17782"/>
          <a:stretch/>
        </p:blipFill>
        <p:spPr bwMode="auto">
          <a:xfrm>
            <a:off x="214809" y="2343954"/>
            <a:ext cx="6100990" cy="36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22843" r="21822" b="41594"/>
          <a:stretch/>
        </p:blipFill>
        <p:spPr bwMode="auto">
          <a:xfrm>
            <a:off x="6539882" y="3200399"/>
            <a:ext cx="5488986" cy="18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36" y="436464"/>
            <a:ext cx="1307398" cy="1515034"/>
          </a:xfrm>
          <a:prstGeom prst="rect">
            <a:avLst/>
          </a:prstGeom>
        </p:spPr>
      </p:pic>
      <p:pic>
        <p:nvPicPr>
          <p:cNvPr id="3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5" y="712794"/>
            <a:ext cx="3468466" cy="118968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4" t="17876" r="22397" b="6250"/>
          <a:stretch/>
        </p:blipFill>
        <p:spPr bwMode="auto">
          <a:xfrm>
            <a:off x="291301" y="2327563"/>
            <a:ext cx="5314255" cy="40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21001" r="21888" b="22254"/>
          <a:stretch/>
        </p:blipFill>
        <p:spPr bwMode="auto">
          <a:xfrm>
            <a:off x="5977432" y="2736271"/>
            <a:ext cx="5679301" cy="318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3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36" y="436464"/>
            <a:ext cx="1307398" cy="1515034"/>
          </a:xfrm>
          <a:prstGeom prst="rect">
            <a:avLst/>
          </a:prstGeom>
        </p:spPr>
      </p:pic>
      <p:pic>
        <p:nvPicPr>
          <p:cNvPr id="3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5" y="712794"/>
            <a:ext cx="3468466" cy="118968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22159" r="22268" b="10985"/>
          <a:stretch/>
        </p:blipFill>
        <p:spPr bwMode="auto">
          <a:xfrm>
            <a:off x="485265" y="2456239"/>
            <a:ext cx="5694218" cy="377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 t="19447" r="21888" b="46117"/>
          <a:stretch/>
        </p:blipFill>
        <p:spPr bwMode="auto">
          <a:xfrm>
            <a:off x="6572116" y="3495367"/>
            <a:ext cx="5084618" cy="170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</TotalTime>
  <Words>31</Words>
  <Application>Microsoft Office PowerPoint</Application>
  <PresentationFormat>Personalizado</PresentationFormat>
  <Paragraphs>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Ion</vt:lpstr>
      <vt:lpstr>A V I S O  CALENDARIO DE RECURSAMIENTO C.B.T.i.s. No. 165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 I S O</dc:title>
  <dc:creator>Carlos Enrique Armas Montoro</dc:creator>
  <cp:lastModifiedBy>Microsoft</cp:lastModifiedBy>
  <cp:revision>6</cp:revision>
  <dcterms:created xsi:type="dcterms:W3CDTF">2017-10-24T02:11:51Z</dcterms:created>
  <dcterms:modified xsi:type="dcterms:W3CDTF">2018-01-08T22:27:35Z</dcterms:modified>
</cp:coreProperties>
</file>