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6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128" autoAdjust="0"/>
  </p:normalViewPr>
  <p:slideViewPr>
    <p:cSldViewPr snapToGrid="0">
      <p:cViewPr varScale="1">
        <p:scale>
          <a:sx n="69" d="100"/>
          <a:sy n="69" d="100"/>
        </p:scale>
        <p:origin x="-76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44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112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945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2383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290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1/8/2018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447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1/8/2018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0887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4512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224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145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638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12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313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1/8/2018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926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1/8/2018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393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1/8/2018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032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703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4211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36176" y="2772066"/>
            <a:ext cx="11524129" cy="1646302"/>
          </a:xfrm>
        </p:spPr>
        <p:txBody>
          <a:bodyPr/>
          <a:lstStyle/>
          <a:p>
            <a:pPr algn="ctr"/>
            <a:r>
              <a:rPr lang="es-MX" sz="4000" b="1" dirty="0" smtClean="0">
                <a:solidFill>
                  <a:srgbClr val="FFFF00"/>
                </a:solidFill>
              </a:rPr>
              <a:t>A V I S O </a:t>
            </a:r>
            <a:r>
              <a:rPr lang="es-MX" sz="4000" b="1" dirty="0" smtClean="0"/>
              <a:t/>
            </a:r>
            <a:br>
              <a:rPr lang="es-MX" sz="4000" b="1" dirty="0" smtClean="0"/>
            </a:br>
            <a:r>
              <a:rPr lang="es-MX" sz="4000" b="1" dirty="0" smtClean="0">
                <a:solidFill>
                  <a:srgbClr val="FF0000"/>
                </a:solidFill>
              </a:rPr>
              <a:t>CALENDARIO DE RECURSAMIENTO</a:t>
            </a:r>
            <a:r>
              <a:rPr lang="es-MX" sz="4000" b="1" dirty="0" smtClean="0">
                <a:solidFill>
                  <a:srgbClr val="FF0000"/>
                </a:solidFill>
              </a:rPr>
              <a:t/>
            </a:r>
            <a:br>
              <a:rPr lang="es-MX" sz="4000" b="1" dirty="0" smtClean="0">
                <a:solidFill>
                  <a:srgbClr val="FF0000"/>
                </a:solidFill>
              </a:rPr>
            </a:br>
            <a:r>
              <a:rPr lang="es-MX" sz="4000" b="1" dirty="0" err="1" smtClean="0">
                <a:solidFill>
                  <a:srgbClr val="FF0000"/>
                </a:solidFill>
              </a:rPr>
              <a:t>C.B.T.i.s</a:t>
            </a:r>
            <a:r>
              <a:rPr lang="es-MX" sz="4000" b="1" dirty="0" smtClean="0">
                <a:solidFill>
                  <a:srgbClr val="FF0000"/>
                </a:solidFill>
              </a:rPr>
              <a:t>. No. 165</a:t>
            </a:r>
            <a:endParaRPr lang="es-MX" sz="4000" b="1" dirty="0">
              <a:solidFill>
                <a:srgbClr val="FF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36177" y="4387008"/>
            <a:ext cx="11524128" cy="1096899"/>
          </a:xfrm>
        </p:spPr>
        <p:txBody>
          <a:bodyPr>
            <a:noAutofit/>
          </a:bodyPr>
          <a:lstStyle/>
          <a:p>
            <a:pPr algn="just"/>
            <a:r>
              <a:rPr lang="es-MX" sz="2400" b="1" dirty="0" smtClean="0">
                <a:solidFill>
                  <a:srgbClr val="FFFF00"/>
                </a:solidFill>
              </a:rPr>
              <a:t>POR MEDIO DEL PRESENTE SE LES </a:t>
            </a:r>
            <a:r>
              <a:rPr lang="es-MX" sz="2400" b="1" dirty="0" smtClean="0">
                <a:solidFill>
                  <a:srgbClr val="FFFF00"/>
                </a:solidFill>
              </a:rPr>
              <a:t>DA A CONOCER EL CALENDARIO ASÍ COMO HORARIO DEL PERIODO DE RECURSAMIENTO DEL SEMESTRE AGOSTO 2017 – ENERO 2018.</a:t>
            </a:r>
            <a:endParaRPr lang="es-MX" sz="2400" b="1" dirty="0" smtClean="0">
              <a:solidFill>
                <a:srgbClr val="FFFF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336" y="436464"/>
            <a:ext cx="1307398" cy="151503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65" y="712794"/>
            <a:ext cx="3468466" cy="118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2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336" y="436464"/>
            <a:ext cx="1307398" cy="1515034"/>
          </a:xfrm>
          <a:prstGeom prst="rect">
            <a:avLst/>
          </a:prstGeom>
        </p:spPr>
      </p:pic>
      <p:pic>
        <p:nvPicPr>
          <p:cNvPr id="3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65" y="712794"/>
            <a:ext cx="3468466" cy="1189683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4" t="20075" r="21416" b="9659"/>
          <a:stretch/>
        </p:blipFill>
        <p:spPr bwMode="auto">
          <a:xfrm>
            <a:off x="3422073" y="1951498"/>
            <a:ext cx="6525491" cy="445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567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336" y="436464"/>
            <a:ext cx="1307398" cy="1515034"/>
          </a:xfrm>
          <a:prstGeom prst="rect">
            <a:avLst/>
          </a:prstGeom>
        </p:spPr>
      </p:pic>
      <p:pic>
        <p:nvPicPr>
          <p:cNvPr id="3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65" y="712794"/>
            <a:ext cx="3468466" cy="1189683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4" t="23295" r="21736" b="24053"/>
          <a:stretch/>
        </p:blipFill>
        <p:spPr bwMode="auto">
          <a:xfrm>
            <a:off x="485265" y="2604654"/>
            <a:ext cx="5601673" cy="2867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3" t="16950" r="21782" b="7291"/>
          <a:stretch/>
        </p:blipFill>
        <p:spPr bwMode="auto">
          <a:xfrm>
            <a:off x="6304530" y="1953491"/>
            <a:ext cx="5588094" cy="4170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899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336" y="436464"/>
            <a:ext cx="1307398" cy="1515034"/>
          </a:xfrm>
          <a:prstGeom prst="rect">
            <a:avLst/>
          </a:prstGeom>
        </p:spPr>
      </p:pic>
      <p:pic>
        <p:nvPicPr>
          <p:cNvPr id="3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65" y="712794"/>
            <a:ext cx="3468466" cy="1189683"/>
          </a:xfrm>
          <a:prstGeom prst="rect">
            <a:avLst/>
          </a:prstGeo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26007" r="21842" b="24811"/>
          <a:stretch/>
        </p:blipFill>
        <p:spPr bwMode="auto">
          <a:xfrm>
            <a:off x="485265" y="3172690"/>
            <a:ext cx="5315931" cy="257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4" t="23295" r="21736" b="63265"/>
          <a:stretch/>
        </p:blipFill>
        <p:spPr bwMode="auto">
          <a:xfrm>
            <a:off x="2369127" y="2410691"/>
            <a:ext cx="7426036" cy="73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9" t="26007" r="20457" b="35417"/>
          <a:stretch/>
        </p:blipFill>
        <p:spPr bwMode="auto">
          <a:xfrm>
            <a:off x="5902035" y="3380118"/>
            <a:ext cx="5929737" cy="216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78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336" y="436464"/>
            <a:ext cx="1307398" cy="1515034"/>
          </a:xfrm>
          <a:prstGeom prst="rect">
            <a:avLst/>
          </a:prstGeom>
        </p:spPr>
      </p:pic>
      <p:pic>
        <p:nvPicPr>
          <p:cNvPr id="3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65" y="712794"/>
            <a:ext cx="3468466" cy="1189683"/>
          </a:xfrm>
          <a:prstGeom prst="rect">
            <a:avLst/>
          </a:prstGeom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4" t="16322" r="21629" b="6250"/>
          <a:stretch/>
        </p:blipFill>
        <p:spPr bwMode="auto">
          <a:xfrm>
            <a:off x="3643745" y="1794673"/>
            <a:ext cx="6553200" cy="4924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134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Personalizado 1">
      <a:dk1>
        <a:srgbClr val="00B050"/>
      </a:dk1>
      <a:lt1>
        <a:sysClr val="window" lastClr="FFFFFF"/>
      </a:lt1>
      <a:dk2>
        <a:srgbClr val="92D050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90</TotalTime>
  <Words>31</Words>
  <Application>Microsoft Office PowerPoint</Application>
  <PresentationFormat>Personalizado</PresentationFormat>
  <Paragraphs>2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Ion</vt:lpstr>
      <vt:lpstr>A V I S O  CALENDARIO DE RECURSAMIENTO C.B.T.i.s. No. 165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V I S O</dc:title>
  <dc:creator>Carlos Enrique Armas Montoro</dc:creator>
  <cp:lastModifiedBy>Microsoft</cp:lastModifiedBy>
  <cp:revision>11</cp:revision>
  <dcterms:created xsi:type="dcterms:W3CDTF">2017-10-24T02:11:51Z</dcterms:created>
  <dcterms:modified xsi:type="dcterms:W3CDTF">2018-01-08T23:21:13Z</dcterms:modified>
</cp:coreProperties>
</file>